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7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6" r:id="rId6"/>
    <p:sldId id="262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498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CB1-4CA9-8AA2-87D26485ABBE}"/>
              </c:ext>
            </c:extLst>
          </c:dPt>
          <c:dPt>
            <c:idx val="3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0CB1-4CA9-8AA2-87D26485ABBE}"/>
              </c:ext>
            </c:extLst>
          </c:dPt>
          <c:cat>
            <c:strRef>
              <c:f>Sheet1!$A$2:$A$5</c:f>
              <c:strCache>
                <c:ptCount val="4"/>
                <c:pt idx="0">
                  <c:v>1st Quarter</c:v>
                </c:pt>
                <c:pt idx="1">
                  <c:v>2nd Quarter</c:v>
                </c:pt>
                <c:pt idx="2">
                  <c:v>3rd Quarter</c:v>
                </c:pt>
                <c:pt idx="3">
                  <c:v>4th Quarter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11</c:v>
                </c:pt>
                <c:pt idx="2">
                  <c:v>9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B1-4CA9-8AA2-87D26485AB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6"/>
        <c:axId val="423580624"/>
        <c:axId val="423582864"/>
      </c:barChart>
      <c:catAx>
        <c:axId val="423580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3582864"/>
        <c:crosses val="autoZero"/>
        <c:auto val="1"/>
        <c:lblAlgn val="ctr"/>
        <c:lblOffset val="100"/>
        <c:noMultiLvlLbl val="0"/>
      </c:catAx>
      <c:valAx>
        <c:axId val="423582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3580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7BF717-DC47-4C41-ACCC-1E786F59BF7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</dgm:pt>
    <dgm:pt modelId="{56B34FDE-09BC-411D-9A88-D4F20D15BC3A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Audio</a:t>
          </a:r>
        </a:p>
      </dgm:t>
    </dgm:pt>
    <dgm:pt modelId="{9D8F078A-80E7-42B8-827D-CC4CA6858387}" type="parTrans" cxnId="{8E68B29A-29F5-4392-97B9-2B4A5539C81B}">
      <dgm:prSet/>
      <dgm:spPr/>
      <dgm:t>
        <a:bodyPr/>
        <a:lstStyle/>
        <a:p>
          <a:endParaRPr lang="en-US"/>
        </a:p>
      </dgm:t>
    </dgm:pt>
    <dgm:pt modelId="{74BDBC26-345F-48D1-B9AF-D1AF476B99B3}" type="sibTrans" cxnId="{8E68B29A-29F5-4392-97B9-2B4A5539C81B}">
      <dgm:prSet/>
      <dgm:spPr/>
      <dgm:t>
        <a:bodyPr/>
        <a:lstStyle/>
        <a:p>
          <a:endParaRPr lang="en-US"/>
        </a:p>
      </dgm:t>
    </dgm:pt>
    <dgm:pt modelId="{C72728BB-0074-48B5-9D97-761D6455CB1F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Visual</a:t>
          </a:r>
        </a:p>
      </dgm:t>
    </dgm:pt>
    <dgm:pt modelId="{667E267A-8FAA-4796-8FAA-D210BD7E161C}" type="parTrans" cxnId="{F26084B2-5140-4C71-A77E-6542DBF3B4E5}">
      <dgm:prSet/>
      <dgm:spPr/>
      <dgm:t>
        <a:bodyPr/>
        <a:lstStyle/>
        <a:p>
          <a:endParaRPr lang="en-US"/>
        </a:p>
      </dgm:t>
    </dgm:pt>
    <dgm:pt modelId="{135225CE-12F4-448D-82C3-08D4AEB8FFFD}" type="sibTrans" cxnId="{F26084B2-5140-4C71-A77E-6542DBF3B4E5}">
      <dgm:prSet/>
      <dgm:spPr/>
      <dgm:t>
        <a:bodyPr/>
        <a:lstStyle/>
        <a:p>
          <a:endParaRPr lang="en-US"/>
        </a:p>
      </dgm:t>
    </dgm:pt>
    <dgm:pt modelId="{C2724B2E-36A4-4B52-9F6A-5AF5CAB82ACC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Print</a:t>
          </a:r>
        </a:p>
      </dgm:t>
    </dgm:pt>
    <dgm:pt modelId="{873026B6-9ECB-41FB-8988-859B66B7130C}" type="parTrans" cxnId="{BF4FB74C-CFCC-4CE9-91F9-3F442206029A}">
      <dgm:prSet/>
      <dgm:spPr/>
      <dgm:t>
        <a:bodyPr/>
        <a:lstStyle/>
        <a:p>
          <a:endParaRPr lang="en-US"/>
        </a:p>
      </dgm:t>
    </dgm:pt>
    <dgm:pt modelId="{8604F527-5CB0-440D-9989-FF5D43008AB1}" type="sibTrans" cxnId="{BF4FB74C-CFCC-4CE9-91F9-3F442206029A}">
      <dgm:prSet/>
      <dgm:spPr/>
      <dgm:t>
        <a:bodyPr/>
        <a:lstStyle/>
        <a:p>
          <a:endParaRPr lang="en-US"/>
        </a:p>
      </dgm:t>
    </dgm:pt>
    <dgm:pt modelId="{3D28171C-E74A-4181-B30A-7321A1A185BF}" type="pres">
      <dgm:prSet presAssocID="{677BF717-DC47-4C41-ACCC-1E786F59BF75}" presName="root" presStyleCnt="0">
        <dgm:presLayoutVars>
          <dgm:dir/>
          <dgm:resizeHandles val="exact"/>
        </dgm:presLayoutVars>
      </dgm:prSet>
      <dgm:spPr/>
    </dgm:pt>
    <dgm:pt modelId="{AFB580D5-B287-4EE1-97EF-70447ECE2EDD}" type="pres">
      <dgm:prSet presAssocID="{56B34FDE-09BC-411D-9A88-D4F20D15BC3A}" presName="compNode" presStyleCnt="0"/>
      <dgm:spPr/>
    </dgm:pt>
    <dgm:pt modelId="{82B0AD04-7350-4C69-97C0-61C22183222B}" type="pres">
      <dgm:prSet presAssocID="{56B34FDE-09BC-411D-9A88-D4F20D15BC3A}" presName="bgRect" presStyleLbl="bgShp" presStyleIdx="0" presStyleCnt="3"/>
      <dgm:spPr/>
    </dgm:pt>
    <dgm:pt modelId="{2A1EAE58-6852-4D06-9738-EE50EDF8D437}" type="pres">
      <dgm:prSet presAssocID="{56B34FDE-09BC-411D-9A88-D4F20D15BC3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phones"/>
        </a:ext>
      </dgm:extLst>
    </dgm:pt>
    <dgm:pt modelId="{4173FAF3-5640-4A4C-B5B2-20F62A1A2575}" type="pres">
      <dgm:prSet presAssocID="{56B34FDE-09BC-411D-9A88-D4F20D15BC3A}" presName="spaceRect" presStyleCnt="0"/>
      <dgm:spPr/>
    </dgm:pt>
    <dgm:pt modelId="{AE0CA5C2-E1BA-400D-846B-6A588F4124E4}" type="pres">
      <dgm:prSet presAssocID="{56B34FDE-09BC-411D-9A88-D4F20D15BC3A}" presName="parTx" presStyleLbl="revTx" presStyleIdx="0" presStyleCnt="3">
        <dgm:presLayoutVars>
          <dgm:chMax val="0"/>
          <dgm:chPref val="0"/>
        </dgm:presLayoutVars>
      </dgm:prSet>
      <dgm:spPr/>
    </dgm:pt>
    <dgm:pt modelId="{87D72D37-3826-41BF-94C2-A69D43C8A998}" type="pres">
      <dgm:prSet presAssocID="{74BDBC26-345F-48D1-B9AF-D1AF476B99B3}" presName="sibTrans" presStyleCnt="0"/>
      <dgm:spPr/>
    </dgm:pt>
    <dgm:pt modelId="{03094DAA-3089-4E82-B242-589B65070F6F}" type="pres">
      <dgm:prSet presAssocID="{C72728BB-0074-48B5-9D97-761D6455CB1F}" presName="compNode" presStyleCnt="0"/>
      <dgm:spPr/>
    </dgm:pt>
    <dgm:pt modelId="{F633DB1A-A300-4B19-BA61-64319C34DCA6}" type="pres">
      <dgm:prSet presAssocID="{C72728BB-0074-48B5-9D97-761D6455CB1F}" presName="bgRect" presStyleLbl="bgShp" presStyleIdx="1" presStyleCnt="3"/>
      <dgm:spPr/>
    </dgm:pt>
    <dgm:pt modelId="{C6DF12EC-B2D8-45C9-AF29-C405B98AA6CA}" type="pres">
      <dgm:prSet presAssocID="{C72728BB-0074-48B5-9D97-761D6455CB1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E6E766A1-D8C4-4F5E-902F-832E214113B3}" type="pres">
      <dgm:prSet presAssocID="{C72728BB-0074-48B5-9D97-761D6455CB1F}" presName="spaceRect" presStyleCnt="0"/>
      <dgm:spPr/>
    </dgm:pt>
    <dgm:pt modelId="{E376F7DD-6B08-4579-8BFA-D617471A3B1A}" type="pres">
      <dgm:prSet presAssocID="{C72728BB-0074-48B5-9D97-761D6455CB1F}" presName="parTx" presStyleLbl="revTx" presStyleIdx="1" presStyleCnt="3">
        <dgm:presLayoutVars>
          <dgm:chMax val="0"/>
          <dgm:chPref val="0"/>
        </dgm:presLayoutVars>
      </dgm:prSet>
      <dgm:spPr/>
    </dgm:pt>
    <dgm:pt modelId="{B6A118CB-4627-4D8C-9A68-8A631C0F6141}" type="pres">
      <dgm:prSet presAssocID="{135225CE-12F4-448D-82C3-08D4AEB8FFFD}" presName="sibTrans" presStyleCnt="0"/>
      <dgm:spPr/>
    </dgm:pt>
    <dgm:pt modelId="{55C62729-3678-4683-82C4-D3C4C9E9CE0E}" type="pres">
      <dgm:prSet presAssocID="{C2724B2E-36A4-4B52-9F6A-5AF5CAB82ACC}" presName="compNode" presStyleCnt="0"/>
      <dgm:spPr/>
    </dgm:pt>
    <dgm:pt modelId="{176D7265-968B-4129-980D-C83A27E67B22}" type="pres">
      <dgm:prSet presAssocID="{C2724B2E-36A4-4B52-9F6A-5AF5CAB82ACC}" presName="bgRect" presStyleLbl="bgShp" presStyleIdx="2" presStyleCnt="3"/>
      <dgm:spPr/>
    </dgm:pt>
    <dgm:pt modelId="{08EEBF99-2B06-46CF-9577-55ECB3EB499D}" type="pres">
      <dgm:prSet presAssocID="{C2724B2E-36A4-4B52-9F6A-5AF5CAB82AC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inter"/>
        </a:ext>
      </dgm:extLst>
    </dgm:pt>
    <dgm:pt modelId="{27C5FCC6-6177-4CEC-8E65-18C623A76CE3}" type="pres">
      <dgm:prSet presAssocID="{C2724B2E-36A4-4B52-9F6A-5AF5CAB82ACC}" presName="spaceRect" presStyleCnt="0"/>
      <dgm:spPr/>
    </dgm:pt>
    <dgm:pt modelId="{C7B3AA97-6485-4D92-B69D-F8A0F5D4E32D}" type="pres">
      <dgm:prSet presAssocID="{C2724B2E-36A4-4B52-9F6A-5AF5CAB82ACC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D8AC400-08EF-4B6F-ACE8-2B842CFD0A9D}" type="presOf" srcId="{C72728BB-0074-48B5-9D97-761D6455CB1F}" destId="{E376F7DD-6B08-4579-8BFA-D617471A3B1A}" srcOrd="0" destOrd="0" presId="urn:microsoft.com/office/officeart/2018/2/layout/IconVerticalSolidList"/>
    <dgm:cxn modelId="{B2CD5627-BF50-4F79-BA44-67C2065F4724}" type="presOf" srcId="{677BF717-DC47-4C41-ACCC-1E786F59BF75}" destId="{3D28171C-E74A-4181-B30A-7321A1A185BF}" srcOrd="0" destOrd="0" presId="urn:microsoft.com/office/officeart/2018/2/layout/IconVerticalSolidList"/>
    <dgm:cxn modelId="{BF4FB74C-CFCC-4CE9-91F9-3F442206029A}" srcId="{677BF717-DC47-4C41-ACCC-1E786F59BF75}" destId="{C2724B2E-36A4-4B52-9F6A-5AF5CAB82ACC}" srcOrd="2" destOrd="0" parTransId="{873026B6-9ECB-41FB-8988-859B66B7130C}" sibTransId="{8604F527-5CB0-440D-9989-FF5D43008AB1}"/>
    <dgm:cxn modelId="{D990BD7D-257A-44E0-9B2D-698AB7F155BA}" type="presOf" srcId="{C2724B2E-36A4-4B52-9F6A-5AF5CAB82ACC}" destId="{C7B3AA97-6485-4D92-B69D-F8A0F5D4E32D}" srcOrd="0" destOrd="0" presId="urn:microsoft.com/office/officeart/2018/2/layout/IconVerticalSolidList"/>
    <dgm:cxn modelId="{8E68B29A-29F5-4392-97B9-2B4A5539C81B}" srcId="{677BF717-DC47-4C41-ACCC-1E786F59BF75}" destId="{56B34FDE-09BC-411D-9A88-D4F20D15BC3A}" srcOrd="0" destOrd="0" parTransId="{9D8F078A-80E7-42B8-827D-CC4CA6858387}" sibTransId="{74BDBC26-345F-48D1-B9AF-D1AF476B99B3}"/>
    <dgm:cxn modelId="{F26084B2-5140-4C71-A77E-6542DBF3B4E5}" srcId="{677BF717-DC47-4C41-ACCC-1E786F59BF75}" destId="{C72728BB-0074-48B5-9D97-761D6455CB1F}" srcOrd="1" destOrd="0" parTransId="{667E267A-8FAA-4796-8FAA-D210BD7E161C}" sibTransId="{135225CE-12F4-448D-82C3-08D4AEB8FFFD}"/>
    <dgm:cxn modelId="{463A3BE0-C0B2-4115-AD83-EA7C5973BF5B}" type="presOf" srcId="{56B34FDE-09BC-411D-9A88-D4F20D15BC3A}" destId="{AE0CA5C2-E1BA-400D-846B-6A588F4124E4}" srcOrd="0" destOrd="0" presId="urn:microsoft.com/office/officeart/2018/2/layout/IconVerticalSolidList"/>
    <dgm:cxn modelId="{23E42954-8DF1-405A-A7F2-7F4913496FD4}" type="presParOf" srcId="{3D28171C-E74A-4181-B30A-7321A1A185BF}" destId="{AFB580D5-B287-4EE1-97EF-70447ECE2EDD}" srcOrd="0" destOrd="0" presId="urn:microsoft.com/office/officeart/2018/2/layout/IconVerticalSolidList"/>
    <dgm:cxn modelId="{D65B3BE8-02CC-4AE9-A475-FAE24145CFDD}" type="presParOf" srcId="{AFB580D5-B287-4EE1-97EF-70447ECE2EDD}" destId="{82B0AD04-7350-4C69-97C0-61C22183222B}" srcOrd="0" destOrd="0" presId="urn:microsoft.com/office/officeart/2018/2/layout/IconVerticalSolidList"/>
    <dgm:cxn modelId="{76DE6848-DA62-4AF5-BF10-3D9A40B3EA05}" type="presParOf" srcId="{AFB580D5-B287-4EE1-97EF-70447ECE2EDD}" destId="{2A1EAE58-6852-4D06-9738-EE50EDF8D437}" srcOrd="1" destOrd="0" presId="urn:microsoft.com/office/officeart/2018/2/layout/IconVerticalSolidList"/>
    <dgm:cxn modelId="{F44BDBD8-524A-4C7E-8630-EBB89CB728D2}" type="presParOf" srcId="{AFB580D5-B287-4EE1-97EF-70447ECE2EDD}" destId="{4173FAF3-5640-4A4C-B5B2-20F62A1A2575}" srcOrd="2" destOrd="0" presId="urn:microsoft.com/office/officeart/2018/2/layout/IconVerticalSolidList"/>
    <dgm:cxn modelId="{84A18FF9-88D5-4CCE-8D10-F8DBBCB8F4B9}" type="presParOf" srcId="{AFB580D5-B287-4EE1-97EF-70447ECE2EDD}" destId="{AE0CA5C2-E1BA-400D-846B-6A588F4124E4}" srcOrd="3" destOrd="0" presId="urn:microsoft.com/office/officeart/2018/2/layout/IconVerticalSolidList"/>
    <dgm:cxn modelId="{2E569F9F-8044-4E6C-B3B2-6551991360E9}" type="presParOf" srcId="{3D28171C-E74A-4181-B30A-7321A1A185BF}" destId="{87D72D37-3826-41BF-94C2-A69D43C8A998}" srcOrd="1" destOrd="0" presId="urn:microsoft.com/office/officeart/2018/2/layout/IconVerticalSolidList"/>
    <dgm:cxn modelId="{D03B6FF7-787E-41D9-81C7-DC1EFF675BB5}" type="presParOf" srcId="{3D28171C-E74A-4181-B30A-7321A1A185BF}" destId="{03094DAA-3089-4E82-B242-589B65070F6F}" srcOrd="2" destOrd="0" presId="urn:microsoft.com/office/officeart/2018/2/layout/IconVerticalSolidList"/>
    <dgm:cxn modelId="{37A40656-88AE-4221-94B8-3C8443E9EB9D}" type="presParOf" srcId="{03094DAA-3089-4E82-B242-589B65070F6F}" destId="{F633DB1A-A300-4B19-BA61-64319C34DCA6}" srcOrd="0" destOrd="0" presId="urn:microsoft.com/office/officeart/2018/2/layout/IconVerticalSolidList"/>
    <dgm:cxn modelId="{D3F3DE7E-1B64-4F80-9957-9A7935242441}" type="presParOf" srcId="{03094DAA-3089-4E82-B242-589B65070F6F}" destId="{C6DF12EC-B2D8-45C9-AF29-C405B98AA6CA}" srcOrd="1" destOrd="0" presId="urn:microsoft.com/office/officeart/2018/2/layout/IconVerticalSolidList"/>
    <dgm:cxn modelId="{E770E905-8929-49E5-B92C-FD46AA6B00E0}" type="presParOf" srcId="{03094DAA-3089-4E82-B242-589B65070F6F}" destId="{E6E766A1-D8C4-4F5E-902F-832E214113B3}" srcOrd="2" destOrd="0" presId="urn:microsoft.com/office/officeart/2018/2/layout/IconVerticalSolidList"/>
    <dgm:cxn modelId="{72A3C177-FD5A-49D9-A493-A67D3487E037}" type="presParOf" srcId="{03094DAA-3089-4E82-B242-589B65070F6F}" destId="{E376F7DD-6B08-4579-8BFA-D617471A3B1A}" srcOrd="3" destOrd="0" presId="urn:microsoft.com/office/officeart/2018/2/layout/IconVerticalSolidList"/>
    <dgm:cxn modelId="{0DC4E9DA-D988-481C-98C2-4FD58A0E299B}" type="presParOf" srcId="{3D28171C-E74A-4181-B30A-7321A1A185BF}" destId="{B6A118CB-4627-4D8C-9A68-8A631C0F6141}" srcOrd="3" destOrd="0" presId="urn:microsoft.com/office/officeart/2018/2/layout/IconVerticalSolidList"/>
    <dgm:cxn modelId="{81801C99-9C1B-4104-8F8B-F08CE1B6B070}" type="presParOf" srcId="{3D28171C-E74A-4181-B30A-7321A1A185BF}" destId="{55C62729-3678-4683-82C4-D3C4C9E9CE0E}" srcOrd="4" destOrd="0" presId="urn:microsoft.com/office/officeart/2018/2/layout/IconVerticalSolidList"/>
    <dgm:cxn modelId="{BE28590F-650D-4A32-8268-59B072A15CF2}" type="presParOf" srcId="{55C62729-3678-4683-82C4-D3C4C9E9CE0E}" destId="{176D7265-968B-4129-980D-C83A27E67B22}" srcOrd="0" destOrd="0" presId="urn:microsoft.com/office/officeart/2018/2/layout/IconVerticalSolidList"/>
    <dgm:cxn modelId="{15711DFF-E475-488E-A63D-45249675247D}" type="presParOf" srcId="{55C62729-3678-4683-82C4-D3C4C9E9CE0E}" destId="{08EEBF99-2B06-46CF-9577-55ECB3EB499D}" srcOrd="1" destOrd="0" presId="urn:microsoft.com/office/officeart/2018/2/layout/IconVerticalSolidList"/>
    <dgm:cxn modelId="{AAE3D7AF-93D7-4D84-9956-25E001B93282}" type="presParOf" srcId="{55C62729-3678-4683-82C4-D3C4C9E9CE0E}" destId="{27C5FCC6-6177-4CEC-8E65-18C623A76CE3}" srcOrd="2" destOrd="0" presId="urn:microsoft.com/office/officeart/2018/2/layout/IconVerticalSolidList"/>
    <dgm:cxn modelId="{FEF3F5EB-92F5-49D7-B524-0CC7D8FCED6A}" type="presParOf" srcId="{55C62729-3678-4683-82C4-D3C4C9E9CE0E}" destId="{C7B3AA97-6485-4D92-B69D-F8A0F5D4E32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74854D-9AD4-46C9-B382-1CA361ECF03B}" type="doc">
      <dgm:prSet loTypeId="urn:microsoft.com/office/officeart/2018/layout/CircleProcess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7BE1F4E-118D-4304-9D24-1453E318C6A4}">
      <dgm:prSet phldrT="[Text]" custT="1"/>
      <dgm:spPr/>
      <dgm:t>
        <a:bodyPr/>
        <a:lstStyle/>
        <a:p>
          <a:r>
            <a:rPr lang="en-US" sz="2800" dirty="0"/>
            <a:t>Step 1</a:t>
          </a:r>
          <a:endParaRPr lang="ru-RU" sz="2800" dirty="0"/>
        </a:p>
      </dgm:t>
    </dgm:pt>
    <dgm:pt modelId="{C603C84C-616C-4EE6-B5A5-08B6A7AD0230}" type="parTrans" cxnId="{411375EA-CA21-4857-A0F7-F3B9D675AE3D}">
      <dgm:prSet/>
      <dgm:spPr/>
      <dgm:t>
        <a:bodyPr/>
        <a:lstStyle/>
        <a:p>
          <a:endParaRPr lang="ru-RU"/>
        </a:p>
      </dgm:t>
    </dgm:pt>
    <dgm:pt modelId="{19C5824F-42F8-4292-9143-AB06C37B1DC6}" type="sibTrans" cxnId="{411375EA-CA21-4857-A0F7-F3B9D675AE3D}">
      <dgm:prSet/>
      <dgm:spPr/>
      <dgm:t>
        <a:bodyPr/>
        <a:lstStyle/>
        <a:p>
          <a:endParaRPr lang="ru-RU"/>
        </a:p>
      </dgm:t>
    </dgm:pt>
    <dgm:pt modelId="{D5EE77C5-9CDD-4F68-A126-AD345E7A8042}">
      <dgm:prSet phldrT="[Text]" custT="1"/>
      <dgm:spPr>
        <a:solidFill>
          <a:schemeClr val="bg1"/>
        </a:solidFill>
        <a:ln>
          <a:noFill/>
        </a:ln>
      </dgm:spPr>
      <dgm:t>
        <a:bodyPr/>
        <a:lstStyle/>
        <a:p>
          <a:r>
            <a:rPr lang="en-US" sz="2800" dirty="0">
              <a:solidFill>
                <a:schemeClr val="accent1"/>
              </a:solidFill>
            </a:rPr>
            <a:t>Step 2</a:t>
          </a:r>
          <a:endParaRPr lang="ru-RU" sz="2800" dirty="0">
            <a:solidFill>
              <a:schemeClr val="accent1"/>
            </a:solidFill>
          </a:endParaRPr>
        </a:p>
      </dgm:t>
    </dgm:pt>
    <dgm:pt modelId="{D60D2118-7C86-4CCA-96B8-D7948643FF4F}" type="parTrans" cxnId="{654E655A-7BEE-4010-8F1B-1E6EAC0EB464}">
      <dgm:prSet/>
      <dgm:spPr/>
      <dgm:t>
        <a:bodyPr/>
        <a:lstStyle/>
        <a:p>
          <a:endParaRPr lang="ru-RU"/>
        </a:p>
      </dgm:t>
    </dgm:pt>
    <dgm:pt modelId="{EA9EF87C-A61F-4517-8D7D-A43FC75D6920}" type="sibTrans" cxnId="{654E655A-7BEE-4010-8F1B-1E6EAC0EB464}">
      <dgm:prSet/>
      <dgm:spPr/>
      <dgm:t>
        <a:bodyPr/>
        <a:lstStyle/>
        <a:p>
          <a:endParaRPr lang="ru-RU"/>
        </a:p>
      </dgm:t>
    </dgm:pt>
    <dgm:pt modelId="{1C211810-EC35-4323-AB8E-165A73483C3E}">
      <dgm:prSet phldrT="[Text]" custT="1"/>
      <dgm:spPr>
        <a:ln>
          <a:noFill/>
        </a:ln>
      </dgm:spPr>
      <dgm:t>
        <a:bodyPr/>
        <a:lstStyle/>
        <a:p>
          <a:r>
            <a:rPr lang="en-US" sz="2800" dirty="0"/>
            <a:t>Step 3</a:t>
          </a:r>
          <a:endParaRPr lang="ru-RU" sz="2800" dirty="0"/>
        </a:p>
      </dgm:t>
    </dgm:pt>
    <dgm:pt modelId="{970EDB94-05D8-41A1-9D63-B2858FF90223}" type="parTrans" cxnId="{C1D6266E-7CBE-41CE-8C60-5BCB26F81765}">
      <dgm:prSet/>
      <dgm:spPr/>
      <dgm:t>
        <a:bodyPr/>
        <a:lstStyle/>
        <a:p>
          <a:endParaRPr lang="ru-RU"/>
        </a:p>
      </dgm:t>
    </dgm:pt>
    <dgm:pt modelId="{EFDFF833-2389-49F2-A8D2-EE54261B86F2}" type="sibTrans" cxnId="{C1D6266E-7CBE-41CE-8C60-5BCB26F81765}">
      <dgm:prSet/>
      <dgm:spPr/>
      <dgm:t>
        <a:bodyPr/>
        <a:lstStyle/>
        <a:p>
          <a:endParaRPr lang="ru-RU"/>
        </a:p>
      </dgm:t>
    </dgm:pt>
    <dgm:pt modelId="{58985FCD-1DF8-48A5-AAAD-8E6AADA6A3C2}" type="pres">
      <dgm:prSet presAssocID="{DD74854D-9AD4-46C9-B382-1CA361ECF03B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F4D580C2-594A-4C69-ADCF-37EC029FDCC9}" type="pres">
      <dgm:prSet presAssocID="{1C211810-EC35-4323-AB8E-165A73483C3E}" presName="Accent3" presStyleCnt="0"/>
      <dgm:spPr/>
    </dgm:pt>
    <dgm:pt modelId="{F55F095A-EF2D-4E7B-B3A2-D01921607CB3}" type="pres">
      <dgm:prSet presAssocID="{1C211810-EC35-4323-AB8E-165A73483C3E}" presName="Accent" presStyleLbl="node1" presStyleIdx="0" presStyleCnt="6"/>
      <dgm:spPr>
        <a:solidFill>
          <a:schemeClr val="tx1"/>
        </a:solidFill>
        <a:ln>
          <a:noFill/>
        </a:ln>
      </dgm:spPr>
    </dgm:pt>
    <dgm:pt modelId="{E661F07F-B585-4293-BA80-0F0A4E6C9AFC}" type="pres">
      <dgm:prSet presAssocID="{1C211810-EC35-4323-AB8E-165A73483C3E}" presName="ParentBackground3" presStyleCnt="0"/>
      <dgm:spPr/>
    </dgm:pt>
    <dgm:pt modelId="{2E9D8639-635A-47CA-82F5-C8FE2CDE2FEF}" type="pres">
      <dgm:prSet presAssocID="{1C211810-EC35-4323-AB8E-165A73483C3E}" presName="ParentBackground" presStyleLbl="node1" presStyleIdx="1" presStyleCnt="6"/>
      <dgm:spPr/>
    </dgm:pt>
    <dgm:pt modelId="{3DF83759-5939-4F66-9356-FA4097F79CF0}" type="pres">
      <dgm:prSet presAssocID="{1C211810-EC35-4323-AB8E-165A73483C3E}" presName="Parent3" presStyleLbl="fgAcc0" presStyleIdx="0" presStyleCnt="0">
        <dgm:presLayoutVars>
          <dgm:chMax val="1"/>
          <dgm:chPref val="1"/>
          <dgm:bulletEnabled val="1"/>
        </dgm:presLayoutVars>
      </dgm:prSet>
      <dgm:spPr/>
    </dgm:pt>
    <dgm:pt modelId="{38842F02-F8E5-4E8F-9E89-123E1DC99B7B}" type="pres">
      <dgm:prSet presAssocID="{D5EE77C5-9CDD-4F68-A126-AD345E7A8042}" presName="Accent2" presStyleCnt="0"/>
      <dgm:spPr/>
    </dgm:pt>
    <dgm:pt modelId="{3C45A882-C932-4A7A-AACC-873CAABAC936}" type="pres">
      <dgm:prSet presAssocID="{D5EE77C5-9CDD-4F68-A126-AD345E7A8042}" presName="Accent" presStyleLbl="node1" presStyleIdx="2" presStyleCnt="6"/>
      <dgm:spPr>
        <a:solidFill>
          <a:schemeClr val="tx1"/>
        </a:solidFill>
        <a:ln>
          <a:noFill/>
        </a:ln>
      </dgm:spPr>
    </dgm:pt>
    <dgm:pt modelId="{6FED367A-050C-479A-A75D-F57E94E1DB89}" type="pres">
      <dgm:prSet presAssocID="{D5EE77C5-9CDD-4F68-A126-AD345E7A8042}" presName="ParentBackground2" presStyleCnt="0"/>
      <dgm:spPr/>
    </dgm:pt>
    <dgm:pt modelId="{64B1D1D9-992F-46DA-8F20-3B9BE2D5030F}" type="pres">
      <dgm:prSet presAssocID="{D5EE77C5-9CDD-4F68-A126-AD345E7A8042}" presName="ParentBackground" presStyleLbl="node1" presStyleIdx="3" presStyleCnt="6"/>
      <dgm:spPr/>
    </dgm:pt>
    <dgm:pt modelId="{84204330-F53F-4FBD-8F96-3E7103937BAE}" type="pres">
      <dgm:prSet presAssocID="{D5EE77C5-9CDD-4F68-A126-AD345E7A8042}" presName="Parent2" presStyleLbl="fgAcc0" presStyleIdx="0" presStyleCnt="0">
        <dgm:presLayoutVars>
          <dgm:chMax val="1"/>
          <dgm:chPref val="1"/>
          <dgm:bulletEnabled val="1"/>
        </dgm:presLayoutVars>
      </dgm:prSet>
      <dgm:spPr/>
    </dgm:pt>
    <dgm:pt modelId="{425F2E4C-EB30-4A71-9D7A-FD9E04A5D135}" type="pres">
      <dgm:prSet presAssocID="{77BE1F4E-118D-4304-9D24-1453E318C6A4}" presName="Accent1" presStyleCnt="0"/>
      <dgm:spPr/>
    </dgm:pt>
    <dgm:pt modelId="{E2923B5A-B89A-4865-B34E-436A3447BFF4}" type="pres">
      <dgm:prSet presAssocID="{77BE1F4E-118D-4304-9D24-1453E318C6A4}" presName="Accent" presStyleLbl="node1" presStyleIdx="4" presStyleCnt="6"/>
      <dgm:spPr>
        <a:solidFill>
          <a:schemeClr val="tx1"/>
        </a:solidFill>
        <a:ln>
          <a:noFill/>
        </a:ln>
      </dgm:spPr>
    </dgm:pt>
    <dgm:pt modelId="{4CC8EBCD-96D4-48A7-A082-E4843D088663}" type="pres">
      <dgm:prSet presAssocID="{77BE1F4E-118D-4304-9D24-1453E318C6A4}" presName="ParentBackground1" presStyleCnt="0"/>
      <dgm:spPr/>
    </dgm:pt>
    <dgm:pt modelId="{C70E5E5A-85ED-4124-9D65-ACB6ECD0D091}" type="pres">
      <dgm:prSet presAssocID="{77BE1F4E-118D-4304-9D24-1453E318C6A4}" presName="ParentBackground" presStyleLbl="node1" presStyleIdx="5" presStyleCnt="6"/>
      <dgm:spPr/>
    </dgm:pt>
    <dgm:pt modelId="{DBEC0F9E-D053-416E-86A6-D3E669A6BF39}" type="pres">
      <dgm:prSet presAssocID="{77BE1F4E-118D-4304-9D24-1453E318C6A4}" presName="Parent1" presStyleLbl="fgAcc0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51BD491B-EE14-4B6E-BFBA-D1F44668A872}" type="presOf" srcId="{77BE1F4E-118D-4304-9D24-1453E318C6A4}" destId="{C70E5E5A-85ED-4124-9D65-ACB6ECD0D091}" srcOrd="0" destOrd="0" presId="urn:microsoft.com/office/officeart/2018/layout/CircleProcess"/>
    <dgm:cxn modelId="{003B5321-F5D7-43B1-B966-03B47AC74BD9}" type="presOf" srcId="{77BE1F4E-118D-4304-9D24-1453E318C6A4}" destId="{DBEC0F9E-D053-416E-86A6-D3E669A6BF39}" srcOrd="1" destOrd="0" presId="urn:microsoft.com/office/officeart/2018/layout/CircleProcess"/>
    <dgm:cxn modelId="{C1D6266E-7CBE-41CE-8C60-5BCB26F81765}" srcId="{DD74854D-9AD4-46C9-B382-1CA361ECF03B}" destId="{1C211810-EC35-4323-AB8E-165A73483C3E}" srcOrd="2" destOrd="0" parTransId="{970EDB94-05D8-41A1-9D63-B2858FF90223}" sibTransId="{EFDFF833-2389-49F2-A8D2-EE54261B86F2}"/>
    <dgm:cxn modelId="{EEA78C54-267E-4935-B823-A36B13051562}" type="presOf" srcId="{D5EE77C5-9CDD-4F68-A126-AD345E7A8042}" destId="{84204330-F53F-4FBD-8F96-3E7103937BAE}" srcOrd="1" destOrd="0" presId="urn:microsoft.com/office/officeart/2018/layout/CircleProcess"/>
    <dgm:cxn modelId="{654E655A-7BEE-4010-8F1B-1E6EAC0EB464}" srcId="{DD74854D-9AD4-46C9-B382-1CA361ECF03B}" destId="{D5EE77C5-9CDD-4F68-A126-AD345E7A8042}" srcOrd="1" destOrd="0" parTransId="{D60D2118-7C86-4CCA-96B8-D7948643FF4F}" sibTransId="{EA9EF87C-A61F-4517-8D7D-A43FC75D6920}"/>
    <dgm:cxn modelId="{369B7F82-15F3-4437-8D1E-66B7139E80FF}" type="presOf" srcId="{1C211810-EC35-4323-AB8E-165A73483C3E}" destId="{3DF83759-5939-4F66-9356-FA4097F79CF0}" srcOrd="1" destOrd="0" presId="urn:microsoft.com/office/officeart/2018/layout/CircleProcess"/>
    <dgm:cxn modelId="{ACA92987-C120-4C8D-AFF6-367A54EEA74F}" type="presOf" srcId="{D5EE77C5-9CDD-4F68-A126-AD345E7A8042}" destId="{64B1D1D9-992F-46DA-8F20-3B9BE2D5030F}" srcOrd="0" destOrd="0" presId="urn:microsoft.com/office/officeart/2018/layout/CircleProcess"/>
    <dgm:cxn modelId="{C38C2F95-D01A-48D3-B066-1E5E944992B2}" type="presOf" srcId="{1C211810-EC35-4323-AB8E-165A73483C3E}" destId="{2E9D8639-635A-47CA-82F5-C8FE2CDE2FEF}" srcOrd="0" destOrd="0" presId="urn:microsoft.com/office/officeart/2018/layout/CircleProcess"/>
    <dgm:cxn modelId="{183660AD-05F2-4AA9-9EAD-26056BF51A7C}" type="presOf" srcId="{DD74854D-9AD4-46C9-B382-1CA361ECF03B}" destId="{58985FCD-1DF8-48A5-AAAD-8E6AADA6A3C2}" srcOrd="0" destOrd="0" presId="urn:microsoft.com/office/officeart/2018/layout/CircleProcess"/>
    <dgm:cxn modelId="{411375EA-CA21-4857-A0F7-F3B9D675AE3D}" srcId="{DD74854D-9AD4-46C9-B382-1CA361ECF03B}" destId="{77BE1F4E-118D-4304-9D24-1453E318C6A4}" srcOrd="0" destOrd="0" parTransId="{C603C84C-616C-4EE6-B5A5-08B6A7AD0230}" sibTransId="{19C5824F-42F8-4292-9143-AB06C37B1DC6}"/>
    <dgm:cxn modelId="{346A9DB0-2CCD-4954-A866-1D5D1A816DCF}" type="presParOf" srcId="{58985FCD-1DF8-48A5-AAAD-8E6AADA6A3C2}" destId="{F4D580C2-594A-4C69-ADCF-37EC029FDCC9}" srcOrd="0" destOrd="0" presId="urn:microsoft.com/office/officeart/2018/layout/CircleProcess"/>
    <dgm:cxn modelId="{93C63595-FDF5-4B5C-94C3-20496A06D378}" type="presParOf" srcId="{F4D580C2-594A-4C69-ADCF-37EC029FDCC9}" destId="{F55F095A-EF2D-4E7B-B3A2-D01921607CB3}" srcOrd="0" destOrd="0" presId="urn:microsoft.com/office/officeart/2018/layout/CircleProcess"/>
    <dgm:cxn modelId="{9C0D6FDD-2DB0-4C6A-8867-E52DD207C5A6}" type="presParOf" srcId="{58985FCD-1DF8-48A5-AAAD-8E6AADA6A3C2}" destId="{E661F07F-B585-4293-BA80-0F0A4E6C9AFC}" srcOrd="1" destOrd="0" presId="urn:microsoft.com/office/officeart/2018/layout/CircleProcess"/>
    <dgm:cxn modelId="{DAE806C5-5B92-478A-BA62-CFEA4479CFB6}" type="presParOf" srcId="{E661F07F-B585-4293-BA80-0F0A4E6C9AFC}" destId="{2E9D8639-635A-47CA-82F5-C8FE2CDE2FEF}" srcOrd="0" destOrd="0" presId="urn:microsoft.com/office/officeart/2018/layout/CircleProcess"/>
    <dgm:cxn modelId="{B1EB7FA7-69C6-4B6A-9B55-D75BCE3C38B1}" type="presParOf" srcId="{58985FCD-1DF8-48A5-AAAD-8E6AADA6A3C2}" destId="{3DF83759-5939-4F66-9356-FA4097F79CF0}" srcOrd="2" destOrd="0" presId="urn:microsoft.com/office/officeart/2018/layout/CircleProcess"/>
    <dgm:cxn modelId="{73CA2A76-C05C-4BDB-9205-68135FD0D9A7}" type="presParOf" srcId="{58985FCD-1DF8-48A5-AAAD-8E6AADA6A3C2}" destId="{38842F02-F8E5-4E8F-9E89-123E1DC99B7B}" srcOrd="3" destOrd="0" presId="urn:microsoft.com/office/officeart/2018/layout/CircleProcess"/>
    <dgm:cxn modelId="{566684F1-5801-48BB-9750-B1C4C5CEE8B5}" type="presParOf" srcId="{38842F02-F8E5-4E8F-9E89-123E1DC99B7B}" destId="{3C45A882-C932-4A7A-AACC-873CAABAC936}" srcOrd="0" destOrd="0" presId="urn:microsoft.com/office/officeart/2018/layout/CircleProcess"/>
    <dgm:cxn modelId="{1919B8BB-5DC8-4B09-AA3B-F0A65197CA26}" type="presParOf" srcId="{58985FCD-1DF8-48A5-AAAD-8E6AADA6A3C2}" destId="{6FED367A-050C-479A-A75D-F57E94E1DB89}" srcOrd="4" destOrd="0" presId="urn:microsoft.com/office/officeart/2018/layout/CircleProcess"/>
    <dgm:cxn modelId="{A907123B-7D76-4EB2-9BCB-75E2BDC41167}" type="presParOf" srcId="{6FED367A-050C-479A-A75D-F57E94E1DB89}" destId="{64B1D1D9-992F-46DA-8F20-3B9BE2D5030F}" srcOrd="0" destOrd="0" presId="urn:microsoft.com/office/officeart/2018/layout/CircleProcess"/>
    <dgm:cxn modelId="{1E646502-D240-4E6C-9BBF-ADA79C99FB00}" type="presParOf" srcId="{58985FCD-1DF8-48A5-AAAD-8E6AADA6A3C2}" destId="{84204330-F53F-4FBD-8F96-3E7103937BAE}" srcOrd="5" destOrd="0" presId="urn:microsoft.com/office/officeart/2018/layout/CircleProcess"/>
    <dgm:cxn modelId="{F357A8DB-F5A2-4F04-8BF4-F7ECC217DF83}" type="presParOf" srcId="{58985FCD-1DF8-48A5-AAAD-8E6AADA6A3C2}" destId="{425F2E4C-EB30-4A71-9D7A-FD9E04A5D135}" srcOrd="6" destOrd="0" presId="urn:microsoft.com/office/officeart/2018/layout/CircleProcess"/>
    <dgm:cxn modelId="{09EC25FD-C1B9-4323-831C-BCC041199758}" type="presParOf" srcId="{425F2E4C-EB30-4A71-9D7A-FD9E04A5D135}" destId="{E2923B5A-B89A-4865-B34E-436A3447BFF4}" srcOrd="0" destOrd="0" presId="urn:microsoft.com/office/officeart/2018/layout/CircleProcess"/>
    <dgm:cxn modelId="{C461D29A-625D-4378-B283-0F2E63656919}" type="presParOf" srcId="{58985FCD-1DF8-48A5-AAAD-8E6AADA6A3C2}" destId="{4CC8EBCD-96D4-48A7-A082-E4843D088663}" srcOrd="7" destOrd="0" presId="urn:microsoft.com/office/officeart/2018/layout/CircleProcess"/>
    <dgm:cxn modelId="{D91D103E-51CF-408F-9E88-D759AEB4A701}" type="presParOf" srcId="{4CC8EBCD-96D4-48A7-A082-E4843D088663}" destId="{C70E5E5A-85ED-4124-9D65-ACB6ECD0D091}" srcOrd="0" destOrd="0" presId="urn:microsoft.com/office/officeart/2018/layout/CircleProcess"/>
    <dgm:cxn modelId="{E622ECCF-01B2-4D9B-8B4A-CDAC9EAC5FC8}" type="presParOf" srcId="{58985FCD-1DF8-48A5-AAAD-8E6AADA6A3C2}" destId="{DBEC0F9E-D053-416E-86A6-D3E669A6BF39}" srcOrd="8" destOrd="0" presId="urn:microsoft.com/office/officeart/2018/layout/Circle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0AD04-7350-4C69-97C0-61C22183222B}">
      <dsp:nvSpPr>
        <dsp:cNvPr id="0" name=""/>
        <dsp:cNvSpPr/>
      </dsp:nvSpPr>
      <dsp:spPr>
        <a:xfrm>
          <a:off x="0" y="439"/>
          <a:ext cx="6106979" cy="102812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1EAE58-6852-4D06-9738-EE50EDF8D437}">
      <dsp:nvSpPr>
        <dsp:cNvPr id="0" name=""/>
        <dsp:cNvSpPr/>
      </dsp:nvSpPr>
      <dsp:spPr>
        <a:xfrm>
          <a:off x="311007" y="231767"/>
          <a:ext cx="565468" cy="5654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0CA5C2-E1BA-400D-846B-6A588F4124E4}">
      <dsp:nvSpPr>
        <dsp:cNvPr id="0" name=""/>
        <dsp:cNvSpPr/>
      </dsp:nvSpPr>
      <dsp:spPr>
        <a:xfrm>
          <a:off x="1187484" y="439"/>
          <a:ext cx="4919494" cy="1028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810" tIns="108810" rIns="108810" bIns="10881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Audio</a:t>
          </a:r>
        </a:p>
      </dsp:txBody>
      <dsp:txXfrm>
        <a:off x="1187484" y="439"/>
        <a:ext cx="4919494" cy="1028124"/>
      </dsp:txXfrm>
    </dsp:sp>
    <dsp:sp modelId="{F633DB1A-A300-4B19-BA61-64319C34DCA6}">
      <dsp:nvSpPr>
        <dsp:cNvPr id="0" name=""/>
        <dsp:cNvSpPr/>
      </dsp:nvSpPr>
      <dsp:spPr>
        <a:xfrm>
          <a:off x="0" y="1285595"/>
          <a:ext cx="6106979" cy="102812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DF12EC-B2D8-45C9-AF29-C405B98AA6CA}">
      <dsp:nvSpPr>
        <dsp:cNvPr id="0" name=""/>
        <dsp:cNvSpPr/>
      </dsp:nvSpPr>
      <dsp:spPr>
        <a:xfrm>
          <a:off x="311007" y="1516923"/>
          <a:ext cx="565468" cy="5654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76F7DD-6B08-4579-8BFA-D617471A3B1A}">
      <dsp:nvSpPr>
        <dsp:cNvPr id="0" name=""/>
        <dsp:cNvSpPr/>
      </dsp:nvSpPr>
      <dsp:spPr>
        <a:xfrm>
          <a:off x="1187484" y="1285595"/>
          <a:ext cx="4919494" cy="1028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810" tIns="108810" rIns="108810" bIns="10881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Visual</a:t>
          </a:r>
        </a:p>
      </dsp:txBody>
      <dsp:txXfrm>
        <a:off x="1187484" y="1285595"/>
        <a:ext cx="4919494" cy="1028124"/>
      </dsp:txXfrm>
    </dsp:sp>
    <dsp:sp modelId="{176D7265-968B-4129-980D-C83A27E67B22}">
      <dsp:nvSpPr>
        <dsp:cNvPr id="0" name=""/>
        <dsp:cNvSpPr/>
      </dsp:nvSpPr>
      <dsp:spPr>
        <a:xfrm>
          <a:off x="0" y="2570751"/>
          <a:ext cx="6106979" cy="102812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EEBF99-2B06-46CF-9577-55ECB3EB499D}">
      <dsp:nvSpPr>
        <dsp:cNvPr id="0" name=""/>
        <dsp:cNvSpPr/>
      </dsp:nvSpPr>
      <dsp:spPr>
        <a:xfrm>
          <a:off x="311007" y="2802079"/>
          <a:ext cx="565468" cy="5654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B3AA97-6485-4D92-B69D-F8A0F5D4E32D}">
      <dsp:nvSpPr>
        <dsp:cNvPr id="0" name=""/>
        <dsp:cNvSpPr/>
      </dsp:nvSpPr>
      <dsp:spPr>
        <a:xfrm>
          <a:off x="1187484" y="2570751"/>
          <a:ext cx="4919494" cy="10281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810" tIns="108810" rIns="108810" bIns="10881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Print</a:t>
          </a:r>
        </a:p>
      </dsp:txBody>
      <dsp:txXfrm>
        <a:off x="1187484" y="2570751"/>
        <a:ext cx="4919494" cy="10281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5F095A-EF2D-4E7B-B3A2-D01921607CB3}">
      <dsp:nvSpPr>
        <dsp:cNvPr id="0" name=""/>
        <dsp:cNvSpPr/>
      </dsp:nvSpPr>
      <dsp:spPr>
        <a:xfrm>
          <a:off x="4445214" y="829881"/>
          <a:ext cx="1939081" cy="1939439"/>
        </a:xfrm>
        <a:prstGeom prst="ellipse">
          <a:avLst/>
        </a:prstGeom>
        <a:solidFill>
          <a:schemeClr val="tx1"/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9D8639-635A-47CA-82F5-C8FE2CDE2FEF}">
      <dsp:nvSpPr>
        <dsp:cNvPr id="0" name=""/>
        <dsp:cNvSpPr/>
      </dsp:nvSpPr>
      <dsp:spPr>
        <a:xfrm>
          <a:off x="4509598" y="894541"/>
          <a:ext cx="1810314" cy="18101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Step 3</a:t>
          </a:r>
          <a:endParaRPr lang="ru-RU" sz="2800" kern="1200" dirty="0"/>
        </a:p>
      </dsp:txBody>
      <dsp:txXfrm>
        <a:off x="4768395" y="1153178"/>
        <a:ext cx="1292720" cy="1292846"/>
      </dsp:txXfrm>
    </dsp:sp>
    <dsp:sp modelId="{3C45A882-C932-4A7A-AACC-873CAABAC936}">
      <dsp:nvSpPr>
        <dsp:cNvPr id="0" name=""/>
        <dsp:cNvSpPr/>
      </dsp:nvSpPr>
      <dsp:spPr>
        <a:xfrm rot="2700000">
          <a:off x="2443454" y="832226"/>
          <a:ext cx="1934410" cy="1934410"/>
        </a:xfrm>
        <a:prstGeom prst="teardrop">
          <a:avLst>
            <a:gd name="adj" fmla="val 100000"/>
          </a:avLst>
        </a:prstGeom>
        <a:solidFill>
          <a:schemeClr val="tx1"/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B1D1D9-992F-46DA-8F20-3B9BE2D5030F}">
      <dsp:nvSpPr>
        <dsp:cNvPr id="0" name=""/>
        <dsp:cNvSpPr/>
      </dsp:nvSpPr>
      <dsp:spPr>
        <a:xfrm>
          <a:off x="2505502" y="894541"/>
          <a:ext cx="1810314" cy="1810121"/>
        </a:xfrm>
        <a:prstGeom prst="ellipse">
          <a:avLst/>
        </a:prstGeom>
        <a:solidFill>
          <a:schemeClr val="bg1"/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1"/>
              </a:solidFill>
            </a:rPr>
            <a:t>Step 2</a:t>
          </a:r>
          <a:endParaRPr lang="ru-RU" sz="2800" kern="1200" dirty="0">
            <a:solidFill>
              <a:schemeClr val="accent1"/>
            </a:solidFill>
          </a:endParaRPr>
        </a:p>
      </dsp:txBody>
      <dsp:txXfrm>
        <a:off x="2764299" y="1153178"/>
        <a:ext cx="1292720" cy="1292846"/>
      </dsp:txXfrm>
    </dsp:sp>
    <dsp:sp modelId="{E2923B5A-B89A-4865-B34E-436A3447BFF4}">
      <dsp:nvSpPr>
        <dsp:cNvPr id="0" name=""/>
        <dsp:cNvSpPr/>
      </dsp:nvSpPr>
      <dsp:spPr>
        <a:xfrm rot="2700000">
          <a:off x="439358" y="832226"/>
          <a:ext cx="1934410" cy="1934410"/>
        </a:xfrm>
        <a:prstGeom prst="teardrop">
          <a:avLst>
            <a:gd name="adj" fmla="val 100000"/>
          </a:avLst>
        </a:prstGeom>
        <a:solidFill>
          <a:schemeClr val="tx1"/>
        </a:solid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0E5E5A-85ED-4124-9D65-ACB6ECD0D091}">
      <dsp:nvSpPr>
        <dsp:cNvPr id="0" name=""/>
        <dsp:cNvSpPr/>
      </dsp:nvSpPr>
      <dsp:spPr>
        <a:xfrm>
          <a:off x="501406" y="894541"/>
          <a:ext cx="1810314" cy="181012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Step 1</a:t>
          </a:r>
          <a:endParaRPr lang="ru-RU" sz="2800" kern="1200" dirty="0"/>
        </a:p>
      </dsp:txBody>
      <dsp:txXfrm>
        <a:off x="760203" y="1153178"/>
        <a:ext cx="1292720" cy="12928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node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fgAcc0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50CD35-3488-43AA-B5FC-B8D2E0E5E8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FD3A2D-325D-43B3-AD08-92DA61C89F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D70242-D98F-4CA2-AA36-61B2129D3457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C9CF5-6832-4C16-84DD-69D490A927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900772-0433-4971-B886-8CC9B08E33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4ABCAE-FFE3-4AA0-AEDB-071C3BC5DE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31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g>
</file>

<file path=ppt/media/image19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6049E-91CC-41D7-86A4-048631A56457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5407AF-B087-4509-BB09-FC5C1A27DEC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104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407AF-B087-4509-BB09-FC5C1A27DEC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436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407AF-B087-4509-BB09-FC5C1A27DEC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982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407AF-B087-4509-BB09-FC5C1A27DEC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858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407AF-B087-4509-BB09-FC5C1A27DEC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712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407AF-B087-4509-BB09-FC5C1A27DEC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095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46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332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4525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1769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1404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026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5224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4697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79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584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19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20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81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71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784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838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4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 cstate="email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11/20/2019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0633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13" Type="http://schemas.microsoft.com/office/2007/relationships/diagramDrawing" Target="../diagrams/drawing1.xml"/><Relationship Id="rId3" Type="http://schemas.openxmlformats.org/officeDocument/2006/relationships/image" Target="../media/image8.png"/><Relationship Id="rId7" Type="http://schemas.openxmlformats.org/officeDocument/2006/relationships/image" Target="../media/image10.jpg"/><Relationship Id="rId12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jpg"/><Relationship Id="rId11" Type="http://schemas.openxmlformats.org/officeDocument/2006/relationships/diagramQuickStyle" Target="../diagrams/quickStyle1.xml"/><Relationship Id="rId5" Type="http://schemas.openxmlformats.org/officeDocument/2006/relationships/image" Target="../media/image3.png"/><Relationship Id="rId10" Type="http://schemas.openxmlformats.org/officeDocument/2006/relationships/diagramLayout" Target="../diagrams/layout1.xml"/><Relationship Id="rId4" Type="http://schemas.openxmlformats.org/officeDocument/2006/relationships/image" Target="../media/image2.png"/><Relationship Id="rId9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2.xml"/><Relationship Id="rId11" Type="http://schemas.openxmlformats.org/officeDocument/2006/relationships/image" Target="../media/image18.jpg"/><Relationship Id="rId5" Type="http://schemas.openxmlformats.org/officeDocument/2006/relationships/image" Target="../media/image4.png"/><Relationship Id="rId10" Type="http://schemas.microsoft.com/office/2007/relationships/diagramDrawing" Target="../diagrams/drawing2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ouquet of flowers">
            <a:extLst>
              <a:ext uri="{FF2B5EF4-FFF2-40B4-BE49-F238E27FC236}">
                <a16:creationId xmlns:a16="http://schemas.microsoft.com/office/drawing/2014/main" id="{718EB7F9-40D1-422D-8A3D-8DE631B08A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13" b="7813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F08EB-495B-4F59-9AE0-81E72B1F16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02667"/>
            <a:ext cx="8133478" cy="940240"/>
          </a:xfrm>
        </p:spPr>
        <p:txBody>
          <a:bodyPr>
            <a:normAutofit/>
          </a:bodyPr>
          <a:lstStyle/>
          <a:p>
            <a:r>
              <a:rPr lang="en-US" sz="4800" dirty="0"/>
              <a:t>City Berlin Design</a:t>
            </a:r>
            <a:endParaRPr lang="ru-RU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3B736C-9A72-4014-8CFF-9DFDB6F30F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dirty="0"/>
              <a:t>Lorem ipsum dolor sit amet, consectetuer adipiscing elit</a:t>
            </a:r>
            <a:endParaRPr lang="ru-RU" sz="1800" dirty="0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43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64">
            <a:extLst>
              <a:ext uri="{FF2B5EF4-FFF2-40B4-BE49-F238E27FC236}">
                <a16:creationId xmlns:a16="http://schemas.microsoft.com/office/drawing/2014/main" id="{DE641BE7-E53D-4EDB-86DC-A76FE7EB6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6" name="Picture 66">
            <a:extLst>
              <a:ext uri="{FF2B5EF4-FFF2-40B4-BE49-F238E27FC236}">
                <a16:creationId xmlns:a16="http://schemas.microsoft.com/office/drawing/2014/main" id="{11A48E22-6C4A-485A-A345-17F1041FF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7" name="Picture 68">
            <a:extLst>
              <a:ext uri="{FF2B5EF4-FFF2-40B4-BE49-F238E27FC236}">
                <a16:creationId xmlns:a16="http://schemas.microsoft.com/office/drawing/2014/main" id="{40C68FC5-6DE5-45F0-880D-585271AD4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8" name="Rectangle 70">
            <a:extLst>
              <a:ext uri="{FF2B5EF4-FFF2-40B4-BE49-F238E27FC236}">
                <a16:creationId xmlns:a16="http://schemas.microsoft.com/office/drawing/2014/main" id="{063AE720-E0EC-4F00-9B14-A51B549E6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" name="Rectangle 72">
            <a:extLst>
              <a:ext uri="{FF2B5EF4-FFF2-40B4-BE49-F238E27FC236}">
                <a16:creationId xmlns:a16="http://schemas.microsoft.com/office/drawing/2014/main" id="{F6CEF4CF-2E44-4485-9C96-E73FDA7D9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90" name="Group 74">
            <a:extLst>
              <a:ext uri="{FF2B5EF4-FFF2-40B4-BE49-F238E27FC236}">
                <a16:creationId xmlns:a16="http://schemas.microsoft.com/office/drawing/2014/main" id="{FF508BC2-D0E6-462C-8817-CF53BC4DE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6" name="Rectangle 75">
              <a:extLst>
                <a:ext uri="{FF2B5EF4-FFF2-40B4-BE49-F238E27FC236}">
                  <a16:creationId xmlns:a16="http://schemas.microsoft.com/office/drawing/2014/main" id="{545E99BE-4C07-4385-A20F-E6878FCB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808CE3CF-ACF3-4369-AC4C-5F9ADE71E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91" name="Rectangle 78">
            <a:extLst>
              <a:ext uri="{FF2B5EF4-FFF2-40B4-BE49-F238E27FC236}">
                <a16:creationId xmlns:a16="http://schemas.microsoft.com/office/drawing/2014/main" id="{B76622F9-95FA-4AAD-9498-8E3D6C96A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002377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D5C3FC-6172-405C-9AFC-93072A8D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53228"/>
            <a:ext cx="6106978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Marketing Strategy</a:t>
            </a:r>
          </a:p>
        </p:txBody>
      </p:sp>
      <p:pic>
        <p:nvPicPr>
          <p:cNvPr id="92" name="Picture 80">
            <a:extLst>
              <a:ext uri="{FF2B5EF4-FFF2-40B4-BE49-F238E27FC236}">
                <a16:creationId xmlns:a16="http://schemas.microsoft.com/office/drawing/2014/main" id="{DFD6E812-7831-40CE-93CF-E0EBB8521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040880" cy="202738"/>
          </a:xfrm>
          <a:prstGeom prst="rect">
            <a:avLst/>
          </a:prstGeom>
        </p:spPr>
      </p:pic>
      <p:pic>
        <p:nvPicPr>
          <p:cNvPr id="4" name="Picture 3" descr="bicycle against the wall">
            <a:extLst>
              <a:ext uri="{FF2B5EF4-FFF2-40B4-BE49-F238E27FC236}">
                <a16:creationId xmlns:a16="http://schemas.microsoft.com/office/drawing/2014/main" id="{E2266ACB-9EA5-4492-8AC3-72830A57953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9432" b="2"/>
          <a:stretch/>
        </p:blipFill>
        <p:spPr>
          <a:xfrm>
            <a:off x="7318966" y="484632"/>
            <a:ext cx="4495806" cy="351194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14" name="Content Placeholder 13" descr="stone path up to a house">
            <a:extLst>
              <a:ext uri="{FF2B5EF4-FFF2-40B4-BE49-F238E27FC236}">
                <a16:creationId xmlns:a16="http://schemas.microsoft.com/office/drawing/2014/main" id="{01A471F8-8C11-4C6C-A961-E2F33F3BBA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7"/>
          <a:srcRect t="10758" r="2" b="2"/>
          <a:stretch/>
        </p:blipFill>
        <p:spPr>
          <a:xfrm>
            <a:off x="7318965" y="4150596"/>
            <a:ext cx="1663109" cy="2223497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6" name="Picture 5" descr="houses close together from the top">
            <a:extLst>
              <a:ext uri="{FF2B5EF4-FFF2-40B4-BE49-F238E27FC236}">
                <a16:creationId xmlns:a16="http://schemas.microsoft.com/office/drawing/2014/main" id="{16029391-6833-4C19-8C68-1C1E6E0D98E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286" r="2836" b="2"/>
          <a:stretch/>
        </p:blipFill>
        <p:spPr>
          <a:xfrm>
            <a:off x="9144000" y="4150596"/>
            <a:ext cx="2670772" cy="223180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graphicFrame>
        <p:nvGraphicFramePr>
          <p:cNvPr id="9" name="Content Placeholder 8" descr="SmartArt icon graphic">
            <a:extLst>
              <a:ext uri="{FF2B5EF4-FFF2-40B4-BE49-F238E27FC236}">
                <a16:creationId xmlns:a16="http://schemas.microsoft.com/office/drawing/2014/main" id="{157650F6-FA77-404F-9ABC-2AB4FBD56F4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78529321"/>
              </p:ext>
            </p:extLst>
          </p:nvPr>
        </p:nvGraphicFramePr>
        <p:xfrm>
          <a:off x="680321" y="2336873"/>
          <a:ext cx="6106979" cy="35993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914059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C305E-179E-4674-81E6-53E58F24E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53228"/>
            <a:ext cx="9303582" cy="1080938"/>
          </a:xfrm>
        </p:spPr>
        <p:txBody>
          <a:bodyPr/>
          <a:lstStyle/>
          <a:p>
            <a:r>
              <a:rPr lang="en-US" dirty="0"/>
              <a:t>Weather Averages</a:t>
            </a:r>
          </a:p>
        </p:txBody>
      </p:sp>
      <p:graphicFrame>
        <p:nvGraphicFramePr>
          <p:cNvPr id="6" name="Content Placeholder 5" descr="Bar chart">
            <a:extLst>
              <a:ext uri="{FF2B5EF4-FFF2-40B4-BE49-F238E27FC236}">
                <a16:creationId xmlns:a16="http://schemas.microsoft.com/office/drawing/2014/main" id="{93F3100C-33A8-48B3-B9FD-88521FADEA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7046073"/>
              </p:ext>
            </p:extLst>
          </p:nvPr>
        </p:nvGraphicFramePr>
        <p:xfrm>
          <a:off x="1032735" y="2407140"/>
          <a:ext cx="9613900" cy="35988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76513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FECAD23-900F-4F1B-A441-6A68749F8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7943801-CAEC-4F98-9332-2A4D91284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A233090-6C39-4F59-8A0F-86F011A7E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84DCAA0-4BF1-4FB9-97BA-D6BA63041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876030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90FFBA-DDAE-4248-B30B-2821CE5E9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946" y="753228"/>
            <a:ext cx="7087552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Guide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BC2FEA5-B399-458A-8393-E06CE40DB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graphicFrame>
        <p:nvGraphicFramePr>
          <p:cNvPr id="7" name="Content Placeholder 6" descr="SmartArt process graphic">
            <a:extLst>
              <a:ext uri="{FF2B5EF4-FFF2-40B4-BE49-F238E27FC236}">
                <a16:creationId xmlns:a16="http://schemas.microsoft.com/office/drawing/2014/main" id="{8397B61E-9AEA-4719-AF82-0E75A58FEE7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90110243"/>
              </p:ext>
            </p:extLst>
          </p:nvPr>
        </p:nvGraphicFramePr>
        <p:xfrm>
          <a:off x="356948" y="2336800"/>
          <a:ext cx="6423025" cy="359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6" name="Content Placeholder 5" descr="Guitar against the wall">
            <a:extLst>
              <a:ext uri="{FF2B5EF4-FFF2-40B4-BE49-F238E27FC236}">
                <a16:creationId xmlns:a16="http://schemas.microsoft.com/office/drawing/2014/main" id="{EBD00AEF-5ADA-4AFC-906D-599169D34F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11"/>
          <a:stretch>
            <a:fillRect/>
          </a:stretch>
        </p:blipFill>
        <p:spPr>
          <a:xfrm>
            <a:off x="8189188" y="913286"/>
            <a:ext cx="3354284" cy="5031427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0641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8ECF6E53-BD29-4C0D-9AD3-3E1708826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6" name="Rectangle 25">
              <a:extLst>
                <a:ext uri="{FF2B5EF4-FFF2-40B4-BE49-F238E27FC236}">
                  <a16:creationId xmlns:a16="http://schemas.microsoft.com/office/drawing/2014/main" id="{353D341A-76E2-4E18-9186-A23AB8AF9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ADD72CF-72AC-41C3-AC1A-1C864D311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1B680D3-33DA-4AED-8452-A96B49AAA8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34098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1B0847-8314-49E9-A34A-F9CFC543C5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94107"/>
            <a:ext cx="8133478" cy="940240"/>
          </a:xfrm>
        </p:spPr>
        <p:txBody>
          <a:bodyPr>
            <a:normAutofit/>
          </a:bodyPr>
          <a:lstStyle/>
          <a:p>
            <a:r>
              <a:rPr lang="en-US" sz="4800" dirty="0"/>
              <a:t>Thank You!</a:t>
            </a:r>
            <a:endParaRPr lang="ru-RU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71BF5C-E064-4BCB-B2C7-ED2B0530DF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433742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accent1"/>
                </a:solidFill>
              </a:rPr>
              <a:t>someone@example.com</a:t>
            </a:r>
            <a:endParaRPr lang="ru-RU" sz="1800" dirty="0">
              <a:solidFill>
                <a:schemeClr val="accent1"/>
              </a:solidFill>
            </a:endParaRPr>
          </a:p>
        </p:txBody>
      </p:sp>
      <p:pic>
        <p:nvPicPr>
          <p:cNvPr id="5" name="Picture 4" descr="open window with vine of flowers just outside">
            <a:extLst>
              <a:ext uri="{FF2B5EF4-FFF2-40B4-BE49-F238E27FC236}">
                <a16:creationId xmlns:a16="http://schemas.microsoft.com/office/drawing/2014/main" id="{08C3D6AC-AE28-4838-90FB-862C516531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1"/>
          <a:stretch/>
        </p:blipFill>
        <p:spPr>
          <a:xfrm>
            <a:off x="20" y="10"/>
            <a:ext cx="8966180" cy="419892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B854EE0-7215-4BC8-8518-42D6DB206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34098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70F728-C2F1-46CE-BA22-F8F0CDF9C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93754"/>
            <a:ext cx="89680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2791CF-354A-4144-A3C0-4AC897843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93754"/>
            <a:ext cx="3080285" cy="275942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13655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9FFEF88-46AD-4DA4-B4B0-B0CB702092EE}">
  <ds:schemaRefs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763669-6920-4D40-91A7-A09F8FE227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89D301-A379-4A03-8215-B47B97F4DD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City design</Template>
  <TotalTime>0</TotalTime>
  <Words>39</Words>
  <Application>Microsoft Office PowerPoint</Application>
  <PresentationFormat>Widescreen</PresentationFormat>
  <Paragraphs>18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Trebuchet MS</vt:lpstr>
      <vt:lpstr>Berlin</vt:lpstr>
      <vt:lpstr>City Berlin Design</vt:lpstr>
      <vt:lpstr>Marketing Strategy</vt:lpstr>
      <vt:lpstr>Weather Averages</vt:lpstr>
      <vt:lpstr>Guide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2019-11-20T19:40:57Z</dcterms:created>
  <dcterms:modified xsi:type="dcterms:W3CDTF">2019-11-20T19:42:24Z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